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338" r:id="rId2"/>
    <p:sldId id="339" r:id="rId3"/>
    <p:sldId id="348" r:id="rId4"/>
    <p:sldId id="353" r:id="rId5"/>
    <p:sldId id="355" r:id="rId6"/>
    <p:sldId id="356" r:id="rId7"/>
    <p:sldId id="358" r:id="rId8"/>
    <p:sldId id="357" r:id="rId9"/>
    <p:sldId id="354" r:id="rId10"/>
    <p:sldId id="360" r:id="rId11"/>
    <p:sldId id="359" r:id="rId12"/>
    <p:sldId id="351" r:id="rId13"/>
    <p:sldId id="350" r:id="rId14"/>
    <p:sldId id="371" r:id="rId15"/>
    <p:sldId id="372" r:id="rId16"/>
    <p:sldId id="373" r:id="rId17"/>
    <p:sldId id="374" r:id="rId18"/>
    <p:sldId id="375" r:id="rId19"/>
    <p:sldId id="352" r:id="rId20"/>
    <p:sldId id="361" r:id="rId21"/>
    <p:sldId id="362" r:id="rId22"/>
    <p:sldId id="363" r:id="rId23"/>
    <p:sldId id="364" r:id="rId24"/>
    <p:sldId id="365" r:id="rId25"/>
    <p:sldId id="366" r:id="rId26"/>
    <p:sldId id="376" r:id="rId27"/>
    <p:sldId id="377" r:id="rId28"/>
    <p:sldId id="378" r:id="rId29"/>
    <p:sldId id="34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05DB9-F077-4A40-9EEF-E04200842D8B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E8EE1-09AA-45B1-9665-7FBF235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2/28/2017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7%D0%B0%D1%81%D0%BB%D1%83%D0%B6%D0%B5%D0%BD%D0%BD%D1%8B%D0%B9_%D0%BC%D0%B0%D1%81%D1%82%D0%B5%D1%80_%D1%81%D0%BF%D0%BE%D1%80%D1%82%D0%B0_%D0%A1%D0%A1%D0%A1%D0%A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331640" y="404664"/>
            <a:ext cx="7196137" cy="294813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b="1" dirty="0" smtClean="0">
                <a:solidFill>
                  <a:schemeClr val="tx1"/>
                </a:solidFill>
                <a:cs typeface="Aharoni" pitchFamily="2" charset="-79"/>
              </a:rPr>
              <a:t>Администрация городского округа Королёв Московской области</a:t>
            </a:r>
            <a:endParaRPr lang="ru-RU" sz="2800" b="1" dirty="0">
              <a:solidFill>
                <a:schemeClr val="tx1"/>
              </a:solidFill>
              <a:cs typeface="Aharoni" pitchFamily="2" charset="-79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940152" y="4653136"/>
            <a:ext cx="3059112" cy="1727200"/>
          </a:xfrm>
        </p:spPr>
        <p:txBody>
          <a:bodyPr anchor="b">
            <a:normAutofit fontScale="55000" lnSpcReduction="20000"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/>
              <a:buNone/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2900" b="1" dirty="0">
              <a:solidFill>
                <a:srgbClr val="1B0C72"/>
              </a:solidFill>
              <a:latin typeface="Century Schoolbook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Wingdings"/>
              <a:buNone/>
              <a:defRPr/>
            </a:pPr>
            <a:r>
              <a:rPr lang="ru-RU" sz="4000" dirty="0" smtClean="0">
                <a:solidFill>
                  <a:srgbClr val="1B0C7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«Спортивная </a:t>
            </a:r>
            <a:r>
              <a:rPr lang="ru-RU" sz="4000" dirty="0">
                <a:solidFill>
                  <a:srgbClr val="1B0C7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школа олимпийского резерва </a:t>
            </a:r>
            <a:r>
              <a:rPr lang="ru-RU" sz="4000" dirty="0" smtClean="0">
                <a:solidFill>
                  <a:srgbClr val="1B0C7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«Королёв»</a:t>
            </a:r>
            <a:r>
              <a:rPr lang="ru-RU" sz="4000" dirty="0">
                <a:solidFill>
                  <a:srgbClr val="1B0C7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4000" dirty="0">
                <a:solidFill>
                  <a:srgbClr val="1B0C7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4000" dirty="0">
              <a:solidFill>
                <a:srgbClr val="1B0C7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  <p:sp>
        <p:nvSpPr>
          <p:cNvPr id="102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0" name="Прямоугольник 9"/>
          <p:cNvSpPr>
            <a:spLocks noChangeArrowheads="1"/>
          </p:cNvSpPr>
          <p:nvPr/>
        </p:nvSpPr>
        <p:spPr bwMode="auto">
          <a:xfrm>
            <a:off x="323528" y="4652963"/>
            <a:ext cx="316835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B0C7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Муниципальное бюджетное </a:t>
            </a:r>
            <a:r>
              <a:rPr lang="ru-RU" sz="2400" dirty="0" smtClean="0">
                <a:solidFill>
                  <a:srgbClr val="1B0C7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учреждение</a:t>
            </a:r>
            <a:endParaRPr lang="ru-RU" sz="2400" dirty="0">
              <a:solidFill>
                <a:srgbClr val="1B0C7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400" dirty="0">
                <a:solidFill>
                  <a:srgbClr val="1B0C7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городского округа Королёв 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76200"/>
            <a:ext cx="1897062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83568" y="3573016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Segoe UI Semibold" pitchFamily="34" charset="0"/>
              </a:rPr>
              <a:t>Комитет </a:t>
            </a:r>
            <a:r>
              <a:rPr lang="ru-RU" b="1" dirty="0">
                <a:latin typeface="Segoe UI Semibold" pitchFamily="34" charset="0"/>
              </a:rPr>
              <a:t>по физической культуре, спорту и туризму </a:t>
            </a:r>
            <a:endParaRPr lang="ru-RU" b="1" dirty="0" smtClean="0">
              <a:latin typeface="Segoe UI Semibold" pitchFamily="34" charset="0"/>
            </a:endParaRPr>
          </a:p>
          <a:p>
            <a:pPr algn="ctr"/>
            <a:r>
              <a:rPr lang="ru-RU" b="1" dirty="0" smtClean="0">
                <a:latin typeface="Segoe UI Semibold" pitchFamily="34" charset="0"/>
              </a:rPr>
              <a:t>Администрации городского округа Королёв </a:t>
            </a:r>
            <a:r>
              <a:rPr lang="ru-RU" b="1" dirty="0">
                <a:latin typeface="Segoe UI Semibold" pitchFamily="34" charset="0"/>
              </a:rPr>
              <a:t>Московской </a:t>
            </a:r>
            <a:r>
              <a:rPr lang="ru-RU" b="1" dirty="0" smtClean="0">
                <a:latin typeface="Segoe UI Semibold" pitchFamily="34" charset="0"/>
              </a:rPr>
              <a:t>области</a:t>
            </a:r>
            <a:endParaRPr lang="ru-RU" b="1" dirty="0">
              <a:latin typeface="Segoe UI Semibold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648200"/>
            <a:ext cx="2544763" cy="17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canoestart.ru/images/canoestart17/canoestart17-58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752600"/>
            <a:ext cx="2286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canoestart.ru/images/canoestart17/canoestart17-59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600"/>
            <a:ext cx="160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canoestart.ru/images/canoestart17/canoestart17-6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914400"/>
            <a:ext cx="2438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209800" y="5334000"/>
            <a:ext cx="3657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Акробатический этюд в исполнении *Скульптурной группы».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Стоит Сергей Степанов, слева направо: Олег Ефремов, Станислав Кузьмин и Анатолий Ионов; вверху - Олег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Манушкин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76200" y="2299529"/>
            <a:ext cx="2590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Мастера спорта сестры Наташа Татьяна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Литуновы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и Ира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Ширабайкина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248400" y="2743200"/>
            <a:ext cx="2286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Акробатки СК •Вымпел» Сидят (справа налево): 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Широбайкина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Т.Ходрева.Л.Гусева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Л.Антонова. Стоят: тренера Владимир Ягодкин,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ТЛитунова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3.Немцова,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Н.Литунова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Л Баранова, Г.Матюшкина,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С.Евдачева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хореограф Д.Баранова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тюшкина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Т.Литуново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Н.Литунова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и Н.Савелова.</a:t>
            </a:r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/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ФУТБОЛ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Autofit/>
          </a:bodyPr>
          <a:lstStyle/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Исторические факты развития мужского футбола, параллельно с которым  развивалось и крепло детско-юношеское направление: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с момента создания в 1928 году до 1946 года  ФК «Вымпел» носил название «Зенит», выступал в Первенстве СССР в соревнованиях ЛФЛ и в том же году стал победителем 3 группы Центральной зоны;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в 1947 по 1949 год клуб был дважды переименован и с названием «Завод им. Калинина» стал победителем 2 группы 4 зоны РСФСР;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в 1951 году наши земляки стали победителями Центральной зоны среди команд КФК, а в 1952 году победили в финале турнира КФК;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с 1962 года футбольный клуб города Калининграда обрел свое современное название «Вымпел», которое оставалось неизменным вплоть до 1997 года.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в связи с экономическим и административным кризисом в 2006 году команда заняла последнее место в Первенстве России среди ЛФК группы «Б» и в 2007 году была расформирована, закончив выступление в Первенстве России;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в 2008 году был сформирован новый состав футбольного клуба «Вымпел», куда вошли многие футболисты предыдущей команды и выпускники ДЮСШ «СК «Вымпел», основной целью руководства клуба стало популяризация и развитие футбола в родном городе, учитывая данный факт, состав клуба пополняется преимущественно воспитанниками футбольных отделений детско-юношеских спортивных школ городского округа Королев.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На отделении футбола муниципального бюджетного учреждения городского округа Королёв Московской области «Королёв» (до 01.01.2017 года - МБУ ДО ДЮСШОР «Вымпел») в 6 группах тренируются более 100 детей и подростков в возрасте от 7 до 16 лет. Тренерский коллектив отделения представлен высококвалифицированными специалистами 1-й и 2-й тренерской категорий. 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На счету воспитанников отделения победы и призовые места в официальных региональных соревнованиях и клубных международных турнирах. Юные футболисты гордятся своими победами, и стараются держать равнение в достижениях на уроженца Калининграда - воспитанника отделения футбола ДЮСШ Калининграда Андрея Валерьевича Тихонова - Мастера спорта России международного класса по футболу, восьмикратного чемпиона России, двукратного обладателя Кубка России, пятикратного обладателя Кубка чемпионов Содружества, главного тренера ФК «Енисей» (Красноярск).</a:t>
            </a:r>
          </a:p>
          <a:p>
            <a:pPr algn="just"/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ru-RU" sz="11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comp1\Desktop\Фото\Футбол\Футбол с видео\98-9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4191000"/>
            <a:ext cx="2788920" cy="1857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:\ВЫМПЕЛ\Документы ДЮСШОР ВЫМПЕЛ\Открытие ФОКа\банер школы\футбол\футбол 2015  1998-1999 3 место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838200"/>
            <a:ext cx="3048000" cy="23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:\ВЫМПЕЛ\Документы ДЮСШОР ВЫМПЕЛ\Открытие ФОКа\банер школы\футбол\фуут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914400"/>
            <a:ext cx="2620756" cy="197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:\ВЫМПЕЛ\Документы ДЮСШОР ВЫМПЕЛ\Открытие ФОКа\банер школы\футбол\ф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276600"/>
            <a:ext cx="2989028" cy="233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/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ХОККЕЙ С МЯЧОМ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685800"/>
            <a:ext cx="8763000" cy="6172200"/>
          </a:xfrm>
        </p:spPr>
        <p:txBody>
          <a:bodyPr>
            <a:noAutofit/>
          </a:bodyPr>
          <a:lstStyle/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Хоккей с мячом в городском округе Королев имеет более чем 90-летнюю историю развития, которая началась в 1924 году в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Болшевской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трудовой коммуне, команда называлась «Динамо»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Болшево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состояла из воспитанников коммуны. Именно они в первом чемпионате СССР 1936 года по хоккею с мячом выиграли серебряные медали, уступив лишь команде «Динамо» Москва. В 1938 году с развитием города Калининграда была создана городская команда, которая с 1961 года получила название «Вымпел» г. Калининград М.О., это название имеет символическое значение, именно такой ромб, который стал эмблемой клуба, был доставлен орбитальной станцией на Луну.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В 1961 при непосредственном участии Генерального конструктора Сергея Павловича Королёва в городе был построен один из самых современных стадионов страны, и именно команда по хоккею с мячом, которую опекал Сергей Павлович, собирала полные десятитысячные трибуны. Спортивный клуб «Вымпел» по хоккею с мячом всегда был визитной карточкой и гордостью города и ПАО «РКК «Энергия» имени С.П. Королева».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1960-80е годы стали расцветом для королёвского хоккея с мячом, команда 28 сезонов выступала в Высшей лиге, была Чемпионом РСФСР, а в 1963 году выиграла бронзовые медали Чемпионата СССР - это был выдающийся успех заводской команды.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Команды по хоккею с мячом Королёва (ранее Калининград) становились удачным стартом для многих выдающихся мастеров хоккея с мячом, таких как: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Вале́рий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Па́влович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Ма́слов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–Заслуженный мастер спорта СССР, заслуженный тренер России по хоккею с мячом, является десятикратным победителем, пятикратным серебряным призёром и бронзовым призёром чемпионатов СССР, трёхкратным обладателем Кубка европейских чемпионов и восьмикратным чемпионом мира, В.П. Маслов - единственный в СССР спортсмен, который выводил на поле сборные СССР в хоккее с мячом и футболе с капитанской повязкой на рукаве!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Юрий Александрович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Шорин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 Заслуженный мастер спорта СССР, Заслуженный тренер РСФСР,, является пятикратным чемпионом мира, шестикратным чемпионов СССР ;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Виктор Степанович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Громаков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  <a:hlinkClick r:id="rId2" tooltip="Заслуженный мастер спорта СССР"/>
              </a:rPr>
              <a:t>–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Заслуженный мастер спорта СССР, является бронзовым призером чемпионата СССР, является двукратным чемпионом мира, был начальником мужской команды «Вымпел» (Калининград), организатором и первым тренером женской команды «Вымпел» (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Калиниград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),  тренировал юношескую сборную СССР, тренер женской сборной команды СССР, ставшей 3-м призёром Олимпийских игр (1980);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Игорь Анатольевич Ромишевский - является двукратным Олимпийским чемпионом (1968, 1972), четырехкратным чемпионом мира, многократным чемпионом СССР, обладателем кубка СССР; 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Александр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Киреевич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Цыганов - уроженец города Калининграда (Московская область),  Заслуженный мастер спорта СССР, Заслуженный тренер России, является серебряным и бронзовым призером чемпионатов СССР, трёхкратным чемпионом мира. До 2017 года являлся главным тренером королёвского «Вымпела».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Творцом современной истории детско-юношеского хоккея с мячом является отделение спортивной школы «СК «Вымпел», созданной в 1961 году, в 2015 году получившей статус спортивной школы олимпийского резерва, а с 2017 года переименованной в муниципальное бюджетное учреждение  спортивная школа олимпийского резерва «Королев».  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На отделении в 6 тренировочных группах тренируются более 100 детей и подростков в возрасте от 7 до 16 лет. Тренерский коллектив отделения представлен высококвалифицированными специалистами 2-й тренерской категории. 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Команды спортивной школы ежегодно принимают участие в официальных региональных соревнованиях регулярно занимая призовые места. Воспитанники отделения входят в составы детско-юношеских сборных команд Московской области. Сам за себя говорит тот факт, что с 2009 года семь раз отделение по хоккею с мячом МБУ ДО ДЮСШОР «Вымпел» (с 2017 года - МБУ СШОР «Королёв») становилась победителем первенства Московской области по хоккею с мячом в клубном зачёте.   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</a:t>
            </a:r>
          </a:p>
          <a:p>
            <a:pPr algn="just"/>
            <a:endParaRPr lang="ru-RU" sz="1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comp1\Desktop\Фото\хоккей с мячом\IMG_049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omp1\Desktop\Фото\хоккей с мячом\куку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505200"/>
            <a:ext cx="2971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1\Desktop\Фото\хоккей с мячом\IMG-20170114-WA00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514600"/>
            <a:ext cx="3429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comp1\Desktop\Фото\хоккей с мячом\IMG_05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953000"/>
            <a:ext cx="2517389" cy="167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test1.kgic.ru/data/img/graphics2010/022_17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4114800"/>
            <a:ext cx="1073150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4" descr="http://test1.kgic.ru/data/img/graphics2010/022_187.jp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67200" y="0"/>
            <a:ext cx="35941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test1.kgic.ru/data/img/graphics2010/022_20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43800" y="2362200"/>
            <a:ext cx="1351915" cy="185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89888"/>
          </a:xfrm>
        </p:spPr>
        <p:txBody>
          <a:bodyPr anchor="t">
            <a:noAutofit/>
          </a:bodyPr>
          <a:lstStyle/>
          <a:p>
            <a:pPr algn="ctr"/>
            <a:r>
              <a:rPr lang="ru-R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Действующие спортсмены отделения хоккея с мячом «СШОР «Королёв» - кандидаты с мастера спорта России: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4" name="Содержимое 3" descr="C:\Users\comp1\Desktop\Фото\хоккей с мячом\Сычева Дарья КМС хоккей с мячом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057400"/>
            <a:ext cx="1905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omp1\Desktop\Фото\хоккей с мячом\Перескокова Алена КМС хоккей с мячом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209800"/>
            <a:ext cx="1915601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33401" y="5029201"/>
            <a:ext cx="312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КМС Перескокова Алена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43600" y="5334000"/>
            <a:ext cx="27526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КМС Сычева Дарья </a:t>
            </a:r>
            <a:endParaRPr lang="ru-RU" b="1" dirty="0"/>
          </a:p>
        </p:txBody>
      </p:sp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/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ХОККЕЙ НА ТРАВЕ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553200"/>
          </a:xfrm>
        </p:spPr>
        <p:txBody>
          <a:bodyPr>
            <a:noAutofit/>
          </a:bodyPr>
          <a:lstStyle/>
          <a:p>
            <a:r>
              <a:rPr lang="ru-RU" sz="900" dirty="0" smtClean="0"/>
              <a:t> </a:t>
            </a:r>
          </a:p>
          <a:p>
            <a:endParaRPr lang="ru-RU" sz="1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Хоккей на траве отсчитывает свою деятельность с 1963 года. История этого отделения неразрывно связана с отделением хоккея с мячом, так как очень многие игроки русского хоккея зимой играли в хоккей с мячом, а летом в хоккей на траве.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МС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Евгений Косоруков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Вернувшись в родной Калининград (ныне Королёв), он сразу попал в команду «Вымпел» - это было в 1962 году. А в 1963 году в составе «Вымпела» он стал бронзовым призёром чемпионата СССР по хоккею с мячом. А через десять лет, в 1973 году, в составе «Вымпела» Евгений Косоруков стал серебряным призёром чемпионата СССР, но уже по хоккею на траве. Много лет Евгений был капитаном команды «Вымпел». И после завершения карьеры игрока он не ушёл из клуба. Много лет Косоруков тренировал свою команду, был её начальником. Тренировал и вторую сборную СССР по хоккею с мячом, работая одновременно и с «Вымпелом». «Отличник физической культуры и спорта России» в 1998г., Лауреат премии Московской областной Думы в области спорта, физической культуры и туризма в 2006г. «Заслуженный работник физической культуры, спорта и туризма Московской области» в 2009г.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МС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Перепелов Владимир Яковлевич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входил в сборную СССР по хоккею на траве. В составе команды «Вымпел» стал серебряным призером Чемпионата СССР. В зимнее время играл в хоккей с мячом.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ЗМС СССР по хоккею на траве </a:t>
            </a:r>
            <a:r>
              <a:rPr lang="ru-RU" sz="1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Загороднев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Олег Евгеньевич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Трёхкратный чемпион СССР (1977, 1979, 1981), серебряный (1980) и бронзовый (1983) призёры чемпионата. Трёхкратный обладатель Кубка СССР 1985г., финалист Кубка СССР 1987 и 1988гг.</a:t>
            </a:r>
            <a:b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Обладатель Кубка европейских чемпионов 198 г. Победитель VII Спартакиады народов СССР (1979) в составе сборной Казахской ССР. Девять раз включался в список 22 лучших хоккеистов года (1977-1985). В сборной СССР находился в 1977-87гг. Бронзовый призёр Олимпийских игр 1980г. Участник чемпионата мира 1982г., серебряный призёр чемпионата Европы 1983г., участник 1987г.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Многие горожане хорошо помнят выдающегося хоккеиста - человека, отдавшего «Вымпелу» более 40 лет, - ЗМС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Виктора Степановича </a:t>
            </a:r>
            <a:r>
              <a:rPr lang="ru-RU" sz="1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Громакова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 В 1960 году попал в список 22 лучших игроков СССР. Вратарем Виктор Степанович выступал и в хоккее с мячом и в хоккее на траве.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1983 году женская сборная СССР по хоккею на траве под руководством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калининградца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ЗМС СССР Виктора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Громакова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становится серебряным призёром чемпионата Европы. Тренер женской сборной команды СССР, ставшей 3-м призером Олимпийских игр (1980). Член президиума Федерации хоккея на траве России. Награжден медалями «За трудовую доблесть», «Ветеран труда», «За доблестный труд». Имеет почетные знаки «За развитие физической культуры и спорта», «За заслуги в развитии олимпийского движения в России»; нагрудный знак «Отличник физической культуры и спорта».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Женская команда по хоккею на траве «Вымпел» (г. Королёв) около 10 лет подряд выступала в высшей лиге чемпионата России. В 2008 году команда стала чемпионом России по индорхоккею (разновидность хоккея на траве), дважды дошла до финала Кубка России (2006-2007 годы). Дважды команда представляла наш город на Кубках Европы (2007-2008 годы), где стала бронзовым призёром. Дважды королёвские хоккеистки занимали 4-е места в чемпионатах России. Команда «Вымпел» после расформирования и ухода многих хоккеисток из команды не пала духом, а омолодилась игроками ДЮСШ и достойно выступила в чемпионате страны, заняв почётное 6-е место. В команде играют только воспитанники и выпускницы спортивной школы. Хорошая смена растёт в «СШОР «Королёв» и сейчас, где тренерами работают наши же хоккеисты. Наша команда продолжает участвовать в играх чемпионата России по хоккею на траве среди женщин, в Первенствах России среди молодежных и юношеских команд. </a:t>
            </a:r>
          </a:p>
          <a:p>
            <a:pPr>
              <a:spcBef>
                <a:spcPts val="0"/>
              </a:spcBef>
            </a:pP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Сейчас в школе работают тренеры:</a:t>
            </a:r>
          </a:p>
          <a:p>
            <a:pPr>
              <a:spcBef>
                <a:spcPts val="0"/>
              </a:spcBef>
            </a:pP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Заслуженный тренер России </a:t>
            </a:r>
            <a:r>
              <a:rPr lang="ru-RU" sz="1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Чуйкина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Зинаида Владимировка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подготовила 9 МС и около 30 КМС. Более 20 игроков школы в дальнейшем выступали в различных по возрасту командах сборных России по хоккею на траве. Много лет работала главным тренером национальной сборной и молодежных сборных команд России разных возрастов, имеет Почетный знак «За развитии физической культуры и спорта МО», знаки Губернатора МО «Во славу спорта» и «За труды и усердие», Знак отличия Губернатора МО «Благодарность Губернатора МО», Почетный знак «За развитие олимпийского движения в России», благодарность Министерства спорта России;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Мусина </a:t>
            </a:r>
            <a:r>
              <a:rPr lang="ru-RU" sz="1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Гульсум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«Отличник физической культуры и спорта России», имеет Почетный знак «За развитии физической культуры и спорта МО»;</a:t>
            </a:r>
          </a:p>
          <a:p>
            <a:endParaRPr lang="ru-RU" sz="1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comp1\Desktop\Фото\хоккей на траве\П-во МО 2006-2007 2017г\DSC_00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953000"/>
            <a:ext cx="2648662" cy="176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:\ВЫМПЕЛ\Наше Подмосковье\Хоккей на траве Чуйкина\--1--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57200"/>
            <a:ext cx="3064968" cy="176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comp1\Desktop\Фото\хоккей на траве\тра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3048000"/>
            <a:ext cx="5181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comp1\Desktop\Фото\хоккей на траве\трава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124200"/>
            <a:ext cx="2631881" cy="175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76200" y="0"/>
            <a:ext cx="5943600" cy="3331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Богданюк Андрей Александрович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который также играл и в хоккей с мячом и в хоккей на траве.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Ежегодно воспитанницы отделения входят в составы сборных команд страны по хоккею на траве и индорхоккею. Среди воспитанниц: 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победители и призеры Первенств Европы, </a:t>
            </a:r>
            <a:r>
              <a:rPr lang="ru-RU"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Еврокубков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чемпионы и призеры Чемпионатов и Первенств России, Кубка России, всероссийских соревнований;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чемпионы и призеры Чемпионатов и Первенств МО;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победители и призеры Спартакиад учащихся и молодежи России.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последние годы воспитаны: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МС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Бузины Светлана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Екатерина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Дягилева Алена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КМС,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Кузьмина Ирина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чемпионка Европы (ныне игрок Московской команды «Крылатское»), </a:t>
            </a:r>
            <a:r>
              <a:rPr lang="ru-RU" sz="1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Пахотнова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Анна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вратарь (ныне игрок Питерской команды) входят с основной состав сборной страны;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1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Кедь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Татьяна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Попова Ксения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 – состав молодежной сборной страны, чемпионы и призеры Первенств Европы;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1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Мокроусов Евгений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МСМК (ныне игрок «Динамо» Электросталь) входит с основной состав сборной страны.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Спортсменки отделения ежегодно награждаются стипендией Губернатор МО ежегодно за спортивные заслуги. </a:t>
            </a:r>
          </a:p>
          <a:p>
            <a:r>
              <a:rPr lang="ru-RU" sz="10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</p:txBody>
      </p:sp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 anchor="t">
            <a:noAutofit/>
          </a:bodyPr>
          <a:lstStyle/>
          <a:p>
            <a:pPr algn="ctr"/>
            <a:r>
              <a:rPr lang="ru-R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Действующие спортсмены отделения хоккея на траве МБУ «СШОР «Королёв» - кандидаты с мастера спорта России:</a:t>
            </a:r>
            <a:br>
              <a:rPr lang="ru-R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C:\Users\comp1\Desktop\Фото\хоккей на траве\Клочкова Анастасия КМС хоккей на траве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1583575" cy="193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omp1\Desktop\Фото\хоккей на траве\Кедь Татьяна КМС хоккей на траве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1295400"/>
            <a:ext cx="1439186" cy="19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1\Desktop\Фото\хоккей на траве\Максимова Милена КМС хоккей на траве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1295400"/>
            <a:ext cx="1600200" cy="2012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52400" y="3351311"/>
            <a:ext cx="8686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КМС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Клочкова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Анастасия               КМС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Кедь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Татьяна                КМС  Максимова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Милена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C:\Users\comp1\Desktop\Фото\хоккей на траве\Гончарова Анастасия КМС хоккей на траве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886200"/>
            <a:ext cx="1548053" cy="191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comp1\Desktop\Фото\хоккей на траве\Попова Ксения КМС хоккей на траве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3886200"/>
            <a:ext cx="1504398" cy="191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comp1\Desktop\Фото\хоккей на траве\Приютова Мария КМС хоккей на траве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3886200"/>
            <a:ext cx="155321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comp1\Desktop\Фото\хоккей на траве\Чобану Александра КМС хоккей на траве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10400" y="3886200"/>
            <a:ext cx="1610100" cy="200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52400" y="6179151"/>
            <a:ext cx="6553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КМС Гончарова</a:t>
            </a: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Анастасия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    КМС Попова Ксения          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КМС Приютова Мария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6781800" y="6187589"/>
            <a:ext cx="220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КМС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Чобану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Александра</a:t>
            </a:r>
          </a:p>
        </p:txBody>
      </p: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/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ГАНДБОЛ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33400"/>
            <a:ext cx="9067800" cy="6324600"/>
          </a:xfrm>
        </p:spPr>
        <p:txBody>
          <a:bodyPr>
            <a:no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1958 году  в Калининграде на базе ДСО «Труд» (сегодня «Вымпел») была создана женская гандбольная команда (11х11). В её составе  были знаменитая ЗМС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Валентина Боброва,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МС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Нина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Алтабаева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МС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Наталья Баранова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входившие в сборную команду СССР. Команда  из Калининграда  в 1960 году стала чемпионом РСФСР и серебряным призёром СССР. Гандболистки «Вымпела» были неоднократными чемпионами и призёрами ЦС «Труд». В 1962 году, став призёрами чемпионата СССР по гандболу 7х7, «Вымпел» получил право играть в соревнованиях клубных команд Европы. Но, увы! Калининград был закрытым городом. Вместо «Вымпела» в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Еврокубке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участвовала  другая команда. Женская команда «Труд» Калининград просуществовала до 1967 года.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Мужской гандбол  делал свои первые шаги параллельно с женским. Команда «Труд» (позже «Вымпел») успешно выступала в игре 7х7 на Всесоюзных соревнованиях, была призёром российских и союзных первенств. В состав команды входили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Николай Воробьёв, Анатолий Зотов, Сергей Кутузов, Александр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Лысанов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Юрий Александров, Вячеслав Усачёв, Юрий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Никуленков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которые в составе юношеской сборной России стали бронзовыми призёрами спартакиады народов СССР в 1967 году.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Начинали свою спортивную карьеру в городе такие спортсмены:</a:t>
            </a:r>
          </a:p>
          <a:p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Гагин Олег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Юрьевич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ЗМС, (первый тренер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Трунтаев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Виктор Иванович) начинал свой путь в гандболе в г. Калининграде. Чемпион мира 1982 г., обладатель кубка европейских стран в составе команды МАИ 1976-1977гг., обладатель кубка СССР;</a:t>
            </a:r>
          </a:p>
          <a:p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Гайнов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Сергей Владимирович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МС, Чемпион СССР в составе команды ЦСКА, трёхкратный чемпион Европы среди ветеранов;</a:t>
            </a:r>
          </a:p>
          <a:p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Кавешников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Николай Николаевич,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МС.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1966г. при ДЮСШ городского отдела образования было открыто отделение гандбола для юных спортсменов. С 1996г. открыто отделение в ДЮСШ «СК «Вымпел» (ныне СШОР «Королёв»). В 2016г. королёвский гандбол отметил свое 50-летие.  Большое число воспитанников ДЮСШ выступали в командах различного уровня и добились  следующих результатов: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Бодрова Светлана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МСМК,  Москва «Луч»;</a:t>
            </a:r>
          </a:p>
          <a:p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Парфёнова( Елевич) Людмила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«Луч» Москва;</a:t>
            </a:r>
          </a:p>
          <a:p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Кротова Наталья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в настоящее время работает в Германии;</a:t>
            </a:r>
          </a:p>
          <a:p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Куликова Валентина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КМС, «Луч» Москва.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Большая заслуга в подготовке нынешних спортсменов-гандболистов принадлежит воспитанникам ДЮСШ (ныне СШОР «Королёв»), выпускницам школы, тренерам высшей категории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Шибаевой Елене Юрьевна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Федоровской Татьяне Николаевне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Тренеры подготовили: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Пономарёва Оксана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чемпионка Всемирных юношеских игр 1998г., серебряный призёр  Чемпионата Европы в составе юношеской сборной России;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Барановская (Антонова) Ирина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МСМК, чемпионка юношеских игр стран СНГ, Балтии и регионов России 2002г., чемпионка мира 2005г. в составе молодёжной сборной  России, обладатель трофея Чемпионов 2008г., серебряный призёр Чемпионата России, обладатель Кубка России 2009-2010гг. в составе  команды «Звезда» г. Звенигород в настоящее время игрок ГК «Кубань» (г. Краснодар);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Яковлева Жанна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МСМК,</a:t>
            </a:r>
            <a:r>
              <a:rPr lang="ru-RU" sz="9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чемпионка ВЮИ-1998г., чемпионка мира среди студентов, 3-х кратная чемпионка России в составе команды «Лада», бронзовый призёр Чемпионата Европы 2001г, обладатель Кубка кубков, обладатель Кубка мира 2006г., серебряный призёр Чемпионата Европы 2006г, обладатель кубка ЕГФ-2007г., чемпионка России 2007г. в составе команды «Звезда» г.Звенигород;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Аровина Татьяна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КМС,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Хорева Мария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 и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Черкасский Алексей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бронзовые призёры  Первенства России в составе сборной команды Московской области;</a:t>
            </a:r>
          </a:p>
          <a:p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Степанов Иван,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2-кратный серебряный призёр и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Ячменёв Павел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серебряный призёр Первенства России в составе сборной команды Московской области;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Быков Денис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КМС, выпускник УОР г. Чехов;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Брагаренко Овидиу, Дулов Денис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(выпускники УОР г. Чехов, играют в мужской команде г.Королёв) и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Цыганов Дмитрий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КМС, серебряные призёры Первенства России в составе УОР г.Чехов;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Резников Артём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серебряный призёр Первенства России в составе СДЮСШОР г. Щёлково,  2015г.;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Лазукин Антон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КМС, чемпион Первенства России сезона 2013г., обучался в УОР г. Чехов.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Москвин Валерий,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Поляшенко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Артур, Лепёшкин Семён,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Пенясов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Фёдор,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Пунов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Марк,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Колонтаев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Дмитрий, Чернов  Александр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2-кратные серебряные призёры Первенства России 2012г. и 2014г. в составе Сборной Московской области, дважды стипендиаты губернаторской стипендии Московской области 2012 и 2013 г.г. Участники Первенства России 2015г.; 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Амурцев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Иван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 в настоящий момент учащиеся УОР №4 г.Чехов;</a:t>
            </a: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914400" y="4876800"/>
            <a:ext cx="7524750" cy="1981200"/>
          </a:xfrm>
        </p:spPr>
        <p:txBody>
          <a:bodyPr anchor="b"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b="1" dirty="0" smtClean="0">
                <a:solidFill>
                  <a:srgbClr val="002060"/>
                </a:solidFill>
              </a:rPr>
              <a:t>Спортивная школа олимпийского резерва «Королёв»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 smtClean="0">
              <a:solidFill>
                <a:srgbClr val="00206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524000"/>
            <a:ext cx="4678363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57200" y="152400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Century Schoolbook" pitchFamily="18" charset="0"/>
              </a:rPr>
              <a:t>Муниципальное бюджетное учреждение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Century Schoolbook" pitchFamily="18" charset="0"/>
              </a:rPr>
              <a:t>городского округа Королёв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Century Schoolbook" pitchFamily="18" charset="0"/>
              </a:rPr>
              <a:t>Московской области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379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95600"/>
            <a:ext cx="2666586" cy="190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C:\Users\comp1\Desktop\Фото\Гандбол\Гандбол Первенство Мо 2017 2001\DSC_000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743200"/>
            <a:ext cx="2851265" cy="189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1\Desktop\Фото\Гандбол\Гандбол Первенство Мо 2017 2001\DSC_00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4876800"/>
            <a:ext cx="2716199" cy="181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comp1\Desktop\Фото\Гандбол\50 лет гандболу 13.11.2016\DSC_026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724400"/>
            <a:ext cx="2895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09600" y="152400"/>
            <a:ext cx="8077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команда юношей 1999 г.р. – бронзовые и дважды  серебряные призёры Первенства Московской области 2013-2014г., 2014-2015г., 2015-2016г.;</a:t>
            </a:r>
          </a:p>
          <a:p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команда юношей 2001г.р. – 2-кратный бронзовый призёр Первенства Московской области 2013-2014гг. В сезоне 2014-2015г. – серебряный призер. Ещё до того, как при поддержке губернатора Б.В.Громова</a:t>
            </a:r>
            <a:r>
              <a:rPr lang="ru-RU" sz="1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гандбол появился в г.Звенигороде ГК «Звезда» и г.Чехове ГК «Чеховские медведи»  ежегодно команды девушек из Королёва  выступали в финалах Первенства России среди учащихся и составляли конкуренцию ведущим спортивным школам из Тольятти, Волгограда, Краснодара, Санкт-Петербурга, Астрахани, Ростова-на-Дону и т.д., занимая места в шестёрке сильнейших команд России.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 1999 года обрела новую жизнь мужская команда, теперь уже ветеранов гандбола. И сейчас уже довольно успешно выступает на турнирах различного уровня. В сезоне 2013-2014 г.г. заняла 2 место в Чемпионате г. Москвы.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2016 г. создана команда из выпускников отделения «Энергия-70».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Летом 2008г. (а потом ещё в 2009 и 2010гг.), впервые в истории российского детского гандбола команды юношей 1992 г. и 1994 г. участвовали в международном турнире в г. Гётеборге (Швеция), где представляли не только город, но и под Российским флагом выходили на открытии турнира, как единственные представители нашей страны. 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Десять лет  подряд 2 раза в год традиционно проводятся городское турниры по гандболу среди занимающихся «СШОР «Королёв» и школьных команд.</a:t>
            </a:r>
          </a:p>
          <a:p>
            <a:pPr algn="just"/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декабре 2015г. участие приняли 15 команд  это более 140 человек мальчиков и девочек. В апреле 2016г. приняли участие 17 команд более 170 человек.</a:t>
            </a:r>
          </a:p>
          <a:p>
            <a:pPr algn="just"/>
            <a:endParaRPr lang="ru-RU" sz="1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0888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/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ВОЛЕЙБОЛ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Волейбол стал развиваться в городе в конце 50-х годов прошлого века. В те годы работали тренеры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Иванов Б.П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., чемпион СССР, МС,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Герасимов Н.Н., Игнатьев С.Г.,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Сизиков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В.А., Боярская Н.Ю.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Волейбольное отделение в школе начинается с 1996 года, когда  после реорганизации спортивных объектов  города. Тренер высшей категории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Бадаева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Людмила Сергеевна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Парамонова Наталья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возглавили отделение.                                                                                                                                     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 1996 года в школу пришла работать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Бадаева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Людмила Сергеевна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Недавно она отметила полувековой тренерский стаж. В свои годы, а ей уже более 70 лет, очень подвижна и спортивна, бодра и весела. Тренер собственным примером показывает своим воспитанницам-волейболисткам, что такое здоровый образ жизни и как сохранить свое физическое состояние на многие годы. На сегодняшний день вместе с Людмилой Сергеевной работают выпускники школы, чемпионы МО: тренер высшей категории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Моргунов Дмитрий Викторович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тренер первой категории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Маклакова Екатерина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Алексаеевна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время работы волейбольной секции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воспитанны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КМС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Батарина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Татьяна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Гергард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Ольга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Печурина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),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Гергард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Евгения,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Кавешникова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Людмила, Кузьмина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Ульяна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Цыганова Полина - член сборной команды России, участник Первенства Мира по пляжному волейболу;</a:t>
            </a:r>
            <a:endParaRPr lang="ru-RU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Иванова Светлана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чемпионка СССР, чемпионка Европы, Мира среди молодежи, КМС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Маслова,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Уколова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Елунина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Михалева,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Фатькины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Ирина и Алла,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Голубева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Шевцова,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Урядова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Наталья (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Серянина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МСМК - чемпионка Европы, неоднократный чемпион и призер Чемпионатов РФ, участница олимпийских игр в Пекине, старший тренер волейбольного центра МО (были переданы в сборную команду Николаю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Карполю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);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Николаев Михаил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МСМК, чемпион России, Универсиады, 3-кратный чемпион Мира в качестве тренера молодежной сборной;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Овчинникова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Светла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на, МСМК, многократная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призерка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Чемпионата СССР, обладатель Кубка Кубков, участник ВВИ, чемпионка Италии;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Сафонов Валерий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участник Чемпионата России;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Кругачев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Игорь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КМС, чемпион Спартакиады МО;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Ковалевы Ольга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Мария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члены сборной молодежной команды России по пляжному волейболу.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Воспитанницы ежегодно входят в состав сборных команд МО, ежегодно пополняют ряды женской команды города Королева, получают премию Губернатора МО за спортивные заслуги.</a:t>
            </a:r>
          </a:p>
          <a:p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comp1\Desktop\Фото\Волейбол\волейбол Первенство России 1999-2000 2016 год Анап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838200"/>
            <a:ext cx="3124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C:\Users\comp1\AppData\Local\Microsoft\Windows\Temporary Internet Files\Content.Word\4P3hU8_P4uk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886200"/>
            <a:ext cx="3079865" cy="187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1\Desktop\Фото\Волейбол\pp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838200"/>
            <a:ext cx="2895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comp1\Desktop\Фото\Волейбол\волейбол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3733800"/>
            <a:ext cx="3048000" cy="206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/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ТЕННИС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" y="457200"/>
            <a:ext cx="8991600" cy="5074920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 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Во времена </a:t>
            </a:r>
            <a:r>
              <a:rPr lang="ru-RU" sz="4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Болшевской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4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трудкоммуны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 районе стадиона «Металлист» было построено несколько кортов, а затем появились корты на стадионе </a:t>
            </a:r>
            <a:r>
              <a:rPr lang="ru-RU" sz="4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Завокзального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района, где они существовали до застройки жилого микрорайона.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Теннис - один из наиболее интересных и популярных видов спорта не только в мире, стране, но и в нашем городе. Начало становления школы тенниса города пришлось на начало 60-х годов прошлого века благодаря крепкому тренерскому составу всесоюзного общества «Динамо» и постройке игрового зала под одной крышей с бассейном на территории стадиона «Вымпел». Тогда же и там же при непосредственном участии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С.П. Королёва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были открыты летние теннисные корты.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Одним из создателей отделения тенниса при СК "Вымпел" стала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Валентина Александровна Данилова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МС, участница Всесоюзной спартакиады школьников, в составе сборной Москвы серебряный призер Чемпионата СССР, чемпионка ЦС «Динамо", неоднократно становилась чемпионом и призером Московской области, серебряный призёр Чемпионата РСФСР.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С 1962г.  старший тренер МО по теннису, тренер команды на "Вымпеле" до 1968г. Вскоре были построены корты на стадионе "Вымпел". На корты играть в теннис приходила жена Королева С.П. -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Нина Ивановна Котёнкова (Королёва)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В детстве занималась балетом, а затем увлекалась волейболом и теннисом и даже получила 2-й разряд, принимала участие в крупных соревнованиях по теннису. 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В этом же году пришли работать опытные тренеры по теннису -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МС Любовь Архипову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МС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Татьяна Смирнова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Чуть позже – МС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Вадим Исаакович Эпштейн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Вскоре состоялось открытие в ДЮСШ отделение тенниса. Появились новые тренеры – МС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Константин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Барсков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Владимир Артеменко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Михаил Воронин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Келишев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Виктор Иванович 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Замятин Николай Алексеевич.</a:t>
            </a:r>
            <a:endParaRPr lang="ru-RU" sz="4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На кортах "Вымпела" в 90-х годах проводились юношеские соревнования не только областного, но и российского и международный - "Золотое Кольцо".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Знаменитый тренер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Эпштейн Вадим Исаакович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работал в ДЮСШ с 1973 по 1994гг.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старший тренер МО (с 1973). Под его руководством сборная МО неоднократно становилась призером и победителем первенств СССР и России, Спартакиады народов России, Кубка России, а команда ДСО "Зенит" была обладателем Кубка профсоюзов СССР.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Воспитанница Эпштейна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Людмила Макарова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стала единственной за всю историю чемпионкой СССР в одиночном и парном разрядах. Ученики Вадима Исааковича победители и призеры Чемпионатов России, международных турниров, немало было подготовлено МС и КМС, членов сборной МО, а некоторые и члены сборной России. Это: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Юрий Щукин, Дмитрий Власов, Евгения Куликовская, Алексей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Шилин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Дмитрий Ашурков, Ольга Исаева, Михаил Судаков, Юлия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Солоницкая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Алексей Головачев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многие другие. Воспитанники Вадим Исааковича, работающие не только в Московской области и России, но и за рубежом, продолжают передавать другим поколениям начатое им дело.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Он хорошо известен всему теннисному миру, в странах бывшего СССР, по всей России, в Московской области и, конечно, в городе Королев. Его связывала тесная дружба с многократным чемпионом СССР, народным артистом СССР, ведущим спортивным комментатором СССР – Николаем Николаевичем Озеровым.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За свои величайшие заслуги Вадим Исаакович получил звание ЗТР по теннису, судьи Всероссийской категории, награжден знаком "Отличник Физической Культуры и Спорта" и почетным знаком "За заслуги в развитии физической культуры и спорта».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С 1990-х годов до 2008 года в ДЮСШ работал ЗТР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Геннадий Павлович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Паушкин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Через его руки прошли многие юные житель города, ставшие перворазрядниками, некоторые добились результатов и повыше, КМС и МС РФ: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Кучмина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Румянцев,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Тугушева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др.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Современная история отделения началась в 2007 года, когда в ДЮСШ пришла работать МСМК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Силантьева Евгения Сергеевна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Среди ее воспитанников участники соревнованиях российского и международного уровня: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Трипольский С., Золотов С., Медведев Д.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др., а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Хмельницкой Н.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 2015 году было присвоено звание МС.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Также были подготовлены: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Большакова У.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Иляхин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А.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победители и призеры российских турниров разных категорий;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Леляков  Д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и 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Антонова Н.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дважды чемпионы МО, чемпионы и призеры  многих других областей России, федеральных округов, республик России, участники первенств и чемпионатов России.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многие, ныне действующие игроки, получившие азы мастерства в школе, продолжают представлять наш город на российских и международных соревнованиях. Это КМС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Берсенев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С., Мартинович А., Дубровина А.</a:t>
            </a:r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которые летом приезжают тренироваться в город вместе с юными теннисистами, передавая им свой опыт и знания. 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Со спортивно-оздоровительными группами работают тренеры: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Багачев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Игорь </a:t>
            </a:r>
            <a:r>
              <a:rPr lang="ru-RU" sz="4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Виленович</a:t>
            </a:r>
            <a:r>
              <a:rPr lang="ru-RU" sz="4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 Антонова Ирина Валерьевна.</a:t>
            </a:r>
            <a:endParaRPr lang="ru-RU" sz="4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endParaRPr lang="ru-RU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comp1\Desktop\Фото\Теннис\IMG-20170212-WA002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533400"/>
            <a:ext cx="3124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omp1\Desktop\Фото\Теннис\корты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04800"/>
            <a:ext cx="3429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1\Desktop\Фото\Теннис\IMG_249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3124200"/>
            <a:ext cx="3970716" cy="332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 anchor="t">
            <a:normAutofit/>
          </a:bodyPr>
          <a:lstStyle/>
          <a:p>
            <a:pPr algn="ctr"/>
            <a:r>
              <a:rPr lang="ru-RU" sz="3600" b="1" dirty="0" smtClean="0"/>
              <a:t>ОТДЕЛЕНИЕ: </a:t>
            </a:r>
            <a:r>
              <a:rPr lang="ru-RU" sz="3600" b="1" dirty="0" smtClean="0">
                <a:solidFill>
                  <a:srgbClr val="FF0000"/>
                </a:solidFill>
              </a:rPr>
              <a:t>ПЛАВАНИЕ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 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начале 1964 года вступил в эксплуатацию бассейн «Вымпел». Это был своего рода подарок создателям ракетно-космической техники после исторического полёта Ю.А. Гагарина в космос. При бассейне было открыто отделение плавания спортивной школы.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53 года существования бассейна в отделении плавания детско-юношеской спортивной школы «Вымпел», ныне СШОР «Королёв» тысячи юных школьников выполнили разрядные нормативы. Подготовлено немало спортсменов высокой квалификации. Среди них: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два мастера спорта международного класса. Это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Елена Иванова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финалистка XXII Олимпиады в Москве 1980 года и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Максим Щербаков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неоднократный призёр юношеского чемпионата Европы и мира 2008 и 2009 годов, бронзовый призёр чемпионата Европы 2009 года среди взрослых, кандидат в олимпийскую сборную России;</a:t>
            </a:r>
            <a:b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- более 20 мастеров спорта, в том числе трёхкратный чемпион СССР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Сергей Степин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(стал мастером спорта в 14 лет), а также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Андрей Абдулин, Абрамова Надежда, Дмитрий Красиков, Игорь Степин, Татьяна Кулакова, Владимир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Галиев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Леонид Морозов, Дубасов Иван, Алексей Куценко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другие – это чемпионы и призеры Первенств России, неоднократные чемпионы и призеры Чемпионатов ЦФО и Кубка России.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Куценко Алексей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финалист первых международных юношеских игр стран СНГ, Балтии и регионов России;</a:t>
            </a:r>
            <a:b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около 50 кандидатов в мастера спорта, в том числе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Александр Карпушин, Павел Лоскутов, Мария Теплова, Вадим Нестеренко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другие.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Большая заслуга в подготовке пловцов высокого класса принадлежит тренерскому составу: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тренер высшей категории отделения плавания СШОР «Королёв»: заслуженный работник физической культуры и спорта России, кавалер почётного знака Московской области «За заслуги в развитии физической культуры и спорта»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Александр Александрович Карпушин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Этот неутомимый труженик тридцать лет учит юное поколение плавать, бороться и побеждать;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длительное время до него старшим тренером был мастер спорта СССР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Владимир Борисович </a:t>
            </a:r>
            <a:r>
              <a:rPr lang="ru-RU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Галиев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который сам научился плавать в этом бассейне и навсегда связал с ним свою судьбу, он внёс огромный вклад в развитие плавания в Королёве, но, к сожалению, рано ушёл из жизни;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много сил и энергии в 80-е годы прошлого столетия отдал подготовке талантливых спортсменов тренер ДЮСШ по плаванию, мастер спорта СССР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Леонид Михайлович Морозов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о высочайшем профессионализме действующего ныне тренера высшей категории СШОР «Королёв»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Андрея Абдулина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свидетельствует такой факт, что он из новичков (почти «с пелёнок») вырастил мастера спорта международного класса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Максима Щербакова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одна тысяча школьников прошли через руки, ум и сердце других замечательных тренеров, которые обучали искусству плавания. Это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Андрей Александрович Карасёв, Сергей Павлович Фёдоров, Людмила Ивановна Соколова, Нина Васильевна Гущина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С 2005 года здесь работает тренером КМС, бывшая воспитанница школы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Ольга Шеина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она щедро передаёт молодым пловцам свой опыт.</a:t>
            </a:r>
          </a:p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школе работают спортивно-оздоровительные группы, которыми руководят тренеры: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Тамара Губатюк 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Лифанцев Андрей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тренеры – бывшие воспитанники школы: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Дубасов Иван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Корженевская Татьяна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comp1\Desktop\Фото\Космическая весна 2016\DSC_02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52400"/>
            <a:ext cx="2803663" cy="187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omp1\Desktop\Фото\Плавание\Елка на воде 2015\DSC_00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52400"/>
            <a:ext cx="297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comp1\Desktop\Фото\Плавание\Елка на воде 2015\DSC_0031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286000"/>
            <a:ext cx="2805545" cy="187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comp1\Desktop\Фото\Плавание\Елка на воде 2015\DSC_00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2819400"/>
            <a:ext cx="2977364" cy="203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:\ВЫМПЕЛ\Наше Подмосковье\Абдулин\IJ5B7799_s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3352800"/>
            <a:ext cx="2214610" cy="3323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:\ВЫМПЕЛ\Наше Подмосковье\Абдулин\IJ5B9786_s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4495800"/>
            <a:ext cx="3145804" cy="209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/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ФИГУРНОЕ КАТАНИЕ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57200"/>
            <a:ext cx="8229600" cy="4495800"/>
          </a:xfrm>
        </p:spPr>
        <p:txBody>
          <a:bodyPr>
            <a:noAutofit/>
          </a:bodyPr>
          <a:lstStyle/>
          <a:p>
            <a:pPr fontAlgn="base"/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Пионером основания фигурного катания в Калининграде является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Антонина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Евдокимовна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Куйда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Антонина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Евдокимовна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около 15 лет работала на общественных началах. Затем, когда при ДЮСШ СК "Вымпел" открыли отделение фигурного катания, ее назначили заведующей. Отделение славилось, было очень популярным. </a:t>
            </a:r>
          </a:p>
          <a:p>
            <a:pPr fontAlgn="base"/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Самой колоритной фигурой был и стал самым известным фигуристом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Александр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Жулин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Тренировался он в любую погоду. Были случаи, когда Саша на электричке в 5.43 утра ехал во Дворец спорта ЦСКА, где В.А.Садиков договорился, что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Жулин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будет кататься с 7 часов, пока не приступят к тренировкам фигуристы ЦСКА.</a:t>
            </a:r>
          </a:p>
          <a:p>
            <a:pPr fontAlgn="base"/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1998 году, в дни празднования 60-летия города, нашему земляку Саше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Жулину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исполнилось 35 лет. Возраст для активного спортсмена немалый и дающий моральное право оглянуться назад, проследить путь от начала занятий фигурным катанием до сияющих высот чемпионатов мира и Олимпийских игр.</a:t>
            </a:r>
          </a:p>
          <a:p>
            <a:pPr fontAlgn="base"/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Саша родился в спортивной семье. Его отец занимался акробатикой, лыжами, до сих пор регулярно играет в футбол. Сына он привел в школу фигурного катания, когда Саше было шесть лет. Школу возглавляла Алевтина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Евдокимовна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Куйда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создавшая отличный тренерский коллектив. Это старший тренер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Татьяна Михайловна Московская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МС, призер Первенства СССР в одиночном катании; тренеры: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Ирина Анатольевна Мазина, Елена Яковлевна Артемова, Галина Николаевна Горина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другие. Своим неутомимым трудом они сформировали Сашу как спортсмена,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фигуриста-одиночника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Первым его тренером была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Галина Николаевна Горина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Затем его спортивное мастерство возрастало под влиянием старшего тренера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Татьяны Михайловны Московской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это и постановка программ, обучение технике прыжков, скольжения, словом, все премудрости фигуриста. Саша быстро рос и показывал хорошие результаты. Школа уже не могла создать тех условий, которые необходимы для достижения результатов высшего спортивного мастерства. Т.М.Московская порекомендовала Саше перейти в школу фигурного катания областного "Зенита" к тренеру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Владимиру Алексеевичу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Садикову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Нагрузки значительно увеличились, приходилось вставать затемно, чтобы успеть на утреннюю тренировку. Когда Саше исполнилось тринадцать лет, он стал тренироваться серебряного призера чемпионатов мира и Олимпийских игр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Сергея Александровича Четверухина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 московском обществе "Труд"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9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base"/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Наставниками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Жулина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были также: Олимпийская чемпионка, легенда нашего фигурного катания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Людмила Алексеевна Пахомова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 ЗМС, ЗТ СССР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Татьяна Анатольевна Тарасова,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ЗТ СССР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Наталья Ильинична Дубова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Она же создала легендарную пару - </a:t>
            </a:r>
            <a:r>
              <a:rPr lang="ru-RU" sz="9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Майя Усова - Александр </a:t>
            </a:r>
            <a:r>
              <a:rPr lang="ru-RU" sz="9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Жулин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Так Майе пришлось переехала в Калининград. Решение было принято на семейном совете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Жулиных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fontAlgn="base"/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Вскоре пришел и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ришел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первый крупный успех: в 1985 году на Всемирной универсиаде в итальянском городе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Беллуно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они стали чемпионами. В 1986 году они получили в Красноярске звание чемпионов Спартакиады народов СССР. В 1988 году состоялся их дебют на чемпионате Европы, и сразу успех - четвертое место. В 1989 году Саша и Майя становятся серебряными призерами чемпионатов Европы и мира. И в дальнейшем они выступали превосходно, радуя любителей танцев на льду своеобразием стиля, изяществом и красотой.</a:t>
            </a:r>
          </a:p>
          <a:p>
            <a:pPr fontAlgn="base"/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 1989 года почетное место занимают постоянные призеры первенств мира и Европы, бронзовые призеры Олимпийских игр 1992 года и серебряные призеры игр 1994 года, чемпионы мира и Европы 1993 года наш земляк Александр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Жулин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его партнерша Майя Усова.</a:t>
            </a:r>
          </a:p>
          <a:p>
            <a:pPr fontAlgn="base"/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После Олимпийских игр 1994 года Саша и Майя из любительского спорта перешли в профессиональный, где сразу же стали чемпионами. </a:t>
            </a:r>
            <a:r>
              <a:rPr lang="ru-RU" sz="9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Жулин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сейчас активно участвует в профессиональном спорте, выступает на чемпионатах мира и в разных ледовых шоу. Живет он в США. Регулярно звонит родителям, интересуется жизнью города, в котором родился и получил путевку в большой спорт.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endParaRPr lang="ru-RU" sz="800" dirty="0"/>
          </a:p>
        </p:txBody>
      </p:sp>
      <p:pic>
        <p:nvPicPr>
          <p:cNvPr id="4" name="Содержимое 3" descr="C:\Users\comp1\Desktop\Фото\фигурное катание 25 мая 2016 ОФП\фигурное катание 29.01.2017\DSC_0085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5191298"/>
            <a:ext cx="2502131" cy="166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omp1\Desktop\Фото\фигурное катание 25 мая 2016 ОФП\фигурное катание 29.01.2017\DSC_00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5172882"/>
            <a:ext cx="2528515" cy="168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24000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/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НАСТОЛЬНЫЙ ТЕННИС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 1986 года началась официальная тренерская деятельность в спортивной школе </a:t>
            </a:r>
            <a:r>
              <a:rPr lang="ru-RU" sz="11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Мисюрева</a:t>
            </a:r>
            <a:r>
              <a:rPr lang="ru-RU" sz="11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Бориса Александровича</a:t>
            </a:r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Борис Александрович воспитал не одно поколение спортсменов высокого уровня, среди которых мастера спорта России, КМС и разрядники: братья </a:t>
            </a:r>
            <a:r>
              <a:rPr lang="ru-RU" sz="11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Сергей и Александр Кузины, Георгий </a:t>
            </a:r>
            <a:r>
              <a:rPr lang="ru-RU" sz="11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Харивуло</a:t>
            </a:r>
            <a:r>
              <a:rPr lang="ru-RU" sz="11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Владимир </a:t>
            </a:r>
            <a:r>
              <a:rPr lang="ru-RU" sz="11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Самарёв</a:t>
            </a:r>
            <a:r>
              <a:rPr lang="ru-RU" sz="11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Андрей Селихов, Роман Бортников, Роман Никитин, Константин Гуренко, Алексей </a:t>
            </a:r>
            <a:r>
              <a:rPr lang="ru-RU" sz="11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Святов</a:t>
            </a:r>
            <a:r>
              <a:rPr lang="ru-RU" sz="11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Сергей Никулин, Алексей Гончаров, Наталья Сидорова, Диана Матюхина, Михаил </a:t>
            </a:r>
            <a:r>
              <a:rPr lang="ru-RU" sz="11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Хархан</a:t>
            </a:r>
            <a:r>
              <a:rPr lang="ru-RU" sz="11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Михаил Тормозов, Владимир Зубков</a:t>
            </a:r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другие.</a:t>
            </a:r>
          </a:p>
          <a:p>
            <a:r>
              <a:rPr lang="ru-RU" sz="1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 протяжении многих лет воспитанники Бориса Александровича защищают честь города Королёва на различных соревнованиях.</a:t>
            </a:r>
          </a:p>
          <a:p>
            <a:r>
              <a:rPr lang="ru-RU" sz="15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915400" cy="5638800"/>
          </a:xfrm>
        </p:spPr>
        <p:txBody>
          <a:bodyPr anchor="t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300" b="1" cap="all" dirty="0" smtClean="0"/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300" b="1" cap="all" dirty="0" smtClean="0"/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300" b="1" cap="all" dirty="0" smtClean="0"/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300" b="1" cap="all" dirty="0" smtClean="0"/>
              <a:t>РЕЖИМ и ГРАФИК РАБОТЫ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300" b="1" cap="all" dirty="0" smtClean="0"/>
          </a:p>
          <a:p>
            <a:pPr algn="ctr"/>
            <a:r>
              <a:rPr lang="ru-RU" sz="1500" b="1" dirty="0" smtClean="0"/>
              <a:t>                          Режим работы: понедельник-четверг 9:00–18:00, пятница 9:00–17:00, </a:t>
            </a:r>
          </a:p>
          <a:p>
            <a:pPr algn="ctr"/>
            <a:r>
              <a:rPr lang="ru-RU" sz="1500" b="1" dirty="0" smtClean="0"/>
              <a:t>суббота-воскресенье – выходной. Перерыв на обед с 13:00–14:00.</a:t>
            </a:r>
          </a:p>
          <a:p>
            <a:pPr algn="ctr"/>
            <a:r>
              <a:rPr lang="ru-RU" sz="1500" b="1" dirty="0" smtClean="0"/>
              <a:t>Тренировочные занятия 8:00–20:00 (для обучающихся 16 лет и старше до 21:00)</a:t>
            </a:r>
          </a:p>
          <a:p>
            <a:pPr algn="ctr"/>
            <a:r>
              <a:rPr lang="ru-RU" sz="1500" b="1" dirty="0" smtClean="0"/>
              <a:t>Расписание катков:  у старого здания и у нового ФОКа с 11:00 до 22:00 (в зимний период)</a:t>
            </a:r>
          </a:p>
          <a:p>
            <a:pPr algn="ctr"/>
            <a:endParaRPr lang="ru-RU" sz="1300" b="1" dirty="0" smtClean="0"/>
          </a:p>
          <a:p>
            <a:pPr algn="ctr"/>
            <a:r>
              <a:rPr lang="ru-RU" sz="1300" b="1" cap="all" dirty="0" smtClean="0"/>
              <a:t>Контактная информация</a:t>
            </a:r>
          </a:p>
          <a:p>
            <a:pPr algn="ctr"/>
            <a:endParaRPr lang="ru-RU" sz="1300" b="1" cap="all" dirty="0" smtClean="0"/>
          </a:p>
          <a:p>
            <a:pPr algn="ctr"/>
            <a:r>
              <a:rPr lang="ru-RU" sz="1500" b="1" dirty="0" smtClean="0"/>
              <a:t>г. Королёв, Московская область, ул. Комитетская д.2, стр. 1 (Детский стадион), (ФОК — физкультурно-оздоровительный комплекс)</a:t>
            </a:r>
          </a:p>
          <a:p>
            <a:pPr algn="ctr"/>
            <a:r>
              <a:rPr lang="ru-RU" sz="1500" b="1" dirty="0" smtClean="0"/>
              <a:t>Телефоны для справок:</a:t>
            </a:r>
          </a:p>
          <a:p>
            <a:pPr algn="ctr"/>
            <a:r>
              <a:rPr lang="ru-RU" sz="1500" b="1" dirty="0" smtClean="0"/>
              <a:t>8 (495) 516-04-06 – учебно-спортивный отдел (новый корпус ФОК)</a:t>
            </a:r>
          </a:p>
          <a:p>
            <a:pPr algn="ctr"/>
            <a:r>
              <a:rPr lang="ru-RU" sz="1500" b="1" dirty="0" smtClean="0"/>
              <a:t>8 (495) 515-04-82 – дежурный-вахтер старого корпуса</a:t>
            </a:r>
          </a:p>
          <a:p>
            <a:pPr algn="ctr"/>
            <a:r>
              <a:rPr lang="ru-RU" sz="1500" b="1" dirty="0" err="1" smtClean="0"/>
              <a:t>e-mail</a:t>
            </a:r>
            <a:r>
              <a:rPr lang="ru-RU" sz="1500" b="1" dirty="0" smtClean="0"/>
              <a:t>: </a:t>
            </a:r>
            <a:r>
              <a:rPr lang="ru-RU" sz="1500" b="1" u="sng" dirty="0" err="1" smtClean="0"/>
              <a:t>vimpel-sport@yandex.ru</a:t>
            </a:r>
            <a:endParaRPr lang="ru-RU" sz="1500" b="1" u="sng" dirty="0" smtClean="0"/>
          </a:p>
          <a:p>
            <a:pPr algn="ctr"/>
            <a:r>
              <a:rPr lang="ru-RU" sz="1500" b="1" u="sng" dirty="0" smtClean="0"/>
              <a:t>Сайт:</a:t>
            </a:r>
            <a:r>
              <a:rPr lang="en-US" sz="1500" b="1" u="sng" dirty="0" smtClean="0"/>
              <a:t> </a:t>
            </a:r>
            <a:r>
              <a:rPr lang="ru-RU" sz="1500" b="1" u="sng" dirty="0" smtClean="0"/>
              <a:t> </a:t>
            </a:r>
            <a:r>
              <a:rPr lang="en-US" sz="1500" b="1" u="sng" dirty="0" smtClean="0"/>
              <a:t>http://vimpel.korolev.ru</a:t>
            </a:r>
            <a:endParaRPr lang="ru-RU" sz="1500" b="1" u="sng" dirty="0" smtClean="0"/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4" name="Прямоугольник 9"/>
          <p:cNvSpPr>
            <a:spLocks noChangeArrowheads="1"/>
          </p:cNvSpPr>
          <p:nvPr/>
        </p:nvSpPr>
        <p:spPr bwMode="auto">
          <a:xfrm>
            <a:off x="2209800" y="152400"/>
            <a:ext cx="6705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B0C72"/>
                </a:solidFill>
                <a:latin typeface="Century Schoolbook" pitchFamily="18" charset="0"/>
              </a:rPr>
              <a:t>Муниципальное бюджетное </a:t>
            </a:r>
            <a:r>
              <a:rPr lang="ru-RU" b="1" dirty="0" smtClean="0">
                <a:solidFill>
                  <a:srgbClr val="1B0C72"/>
                </a:solidFill>
                <a:latin typeface="Century Schoolbook" pitchFamily="18" charset="0"/>
              </a:rPr>
              <a:t>учреждение</a:t>
            </a:r>
            <a:endParaRPr lang="ru-RU" b="1" dirty="0">
              <a:solidFill>
                <a:srgbClr val="1B0C72"/>
              </a:solidFill>
              <a:latin typeface="Century Schoolbook" pitchFamily="18" charset="0"/>
            </a:endParaRPr>
          </a:p>
          <a:p>
            <a:pPr algn="ctr"/>
            <a:r>
              <a:rPr lang="ru-RU" b="1" dirty="0">
                <a:solidFill>
                  <a:srgbClr val="1B0C72"/>
                </a:solidFill>
                <a:latin typeface="Century Schoolbook" pitchFamily="18" charset="0"/>
              </a:rPr>
              <a:t>городского округа Королёв </a:t>
            </a:r>
            <a:endParaRPr lang="ru-RU" b="1" dirty="0" smtClean="0">
              <a:solidFill>
                <a:srgbClr val="1B0C72"/>
              </a:solidFill>
              <a:latin typeface="Century Schoolbook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«Спортивная школа олимпийского резерва «Королёв»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dirty="0">
              <a:solidFill>
                <a:srgbClr val="1B0C72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44763" cy="17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b="1" dirty="0" smtClean="0"/>
              <a:t>ИСТОРИЯ РАЗВИТИЯ ОТДЕЛЕНИЙ МБУ СШОР «КОРОЛЁВ»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sz="2400" dirty="0" smtClean="0"/>
              <a:t> 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«Первые сведения о зарождении спортивного движения в городе Королеве относятся к середине 20-х годов. Вернее сказать, с момента образования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Болшевской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трудкоммуны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Правда, сначала коммунары занимались физкультурой и спортом нерегулярно, без должной организованности, да и спортсооружений как таковых еще не было. В 1928 году Центральный Совет "Динамо" направил в коммуну для организации спортивной работы с беспризорниками Матвея Иосифовича Гольдина. С его приходом произошло коренное изменение в сознании мальчишек к необходимости занятий физической культурой. В коммуне сразу закипела спортивная жизнь. 1928 год можно с уверенностью назвать годом начала развития многих видов спорта в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болшевской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трудкоммуне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И не только хоккея и футбола, хотя эти виды с самого начала занимали ведущие позиции.» - так описывает истоки развития спорта наш «главный спортивный историк» журналист  Анатолий Лебедев в своей книге «Спортивный город Королёв».</a:t>
            </a:r>
          </a:p>
          <a:p>
            <a:pPr algn="just"/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600" b="1" dirty="0" smtClean="0"/>
              <a:t>ОТДЕЛЕНИЕ: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СПОРТИВНАЯ ГИМНАСТИКА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 </a:t>
            </a:r>
          </a:p>
          <a:p>
            <a:pPr algn="just"/>
            <a:endParaRPr lang="ru-RU" sz="4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4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 открытием спортивных залов на стадионе «Вымпел» в 1961 году в городе появилась спортивная гимнастика. Основателем королевской школы спортивной гимнастики является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Павлов Борис Михайлович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Он внес существенный вклад в развитие гимнастики в городе. Под его руководством в 1961-1979гг. выросли многие отличные спортсмены. Особенно стоит выделить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Вячеслава Мартынова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который стал МСМК. </a:t>
            </a:r>
          </a:p>
          <a:p>
            <a:pPr algn="just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 1961 года в школе МС по спортивной гимнастике стали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Роберт Ковалев, Борис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Андронников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Алексей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Вавакин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Евгений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Должанский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Юлий Антонов, Александр Брусникин, Андрей Лагутин,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Арсен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Авакимов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братья Валерий и Владимир Смирновы, Дмитрий Мартынов, Лев Ушаков, Владимир Моисеев, Вячеслав Поздняков, Максим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Крайнов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Виктор Федоров, Александр Пухов, Александр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Тишков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Сергей Каменев, Александр Волконский, Леонид Быков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многие другие. Все они с достоинством защищали честь своего города на различных соревнованиях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ru-RU" sz="4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Свой опыт, знания и умения юным спортсменам сейчас передают тренеры СШОР «Королёв»: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Сергей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Гасилин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начал заниматься гимнастикой в 1961 году. Очень много работал над собой и быстро продвигался по спортивной лестнице. Удачно выступая на различных соревнованиях, Сергей вскоре выполнил норматив КМС. Затем был включен сначала в состав сборной команды ЦС ДСО "Зенит", а в 1968 году - в сборную СССР. За сборную СССР Сергей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Гасилин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выступал 5 лет. Стал чемпионом Спартакиады народов РСФСР, призером чемпионата СССР, неоднократным победителем первенства ВЦСПС и обладателем кубка летчика-космонавта, дважды Героя СССР В.Волкова. Является отличником Физической культуры, удостоен звания Заслуженный работник ФКСиТ. Большая часть спортсменов под руководством Сергея Александровича за время своей спортивной карьеры удостоились званий КМС и МС, так же его воспитанником является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Андрей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Перевозников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МСМК, победитель и призер чемпионатов России и Европы. Еще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однимм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из действующих его спортсменов являются МС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Кузовков Константин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Мелентьев Никита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Тренер высшей категории.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Леонид Морозов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начал заниматься гимнастикой в 1961 году, стал чемпионом МО, обладателем кубка МО. В 1966 году перешел на тренерскую работу. В период работы тренером Леонид Сергеевич подготовил 10 МС, 19 КМС, большое количество спортсменов разрядников первого и массовых разрядов. В 1999г.  за активную и многолетнюю работу по развитию массовой физической культуры и спорта Морозов Л.С.  награждён знаком «Отличник физической культуры и спорта». Являлся старшим тренером сборной команды юношей Московской области. Награжден почетными грамотами ЦК профсоюзов работников МОМ, Почетными грамотами  Московского областного спорткомитета и Госкомспорта России  за развитие физической культуры и спорта. В марте 2005 года за большой личный вклад в развитие спортивной гимнастики Московской области Морозов Л.С.  награжден Дипломом Московской областной думы. В 2006 году присвоено почётное звание «Заслуженный работник физической культуры, спорта и туризма МО». Большие результаты сейчас показывает его молодой спортсмен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Якубов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Мухамаджон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Тренер высшей категории. 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Тишков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Александр Анатольевич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воспитанник школы, МС, тренер высшей категории. Александр Анатольевич является старшим тренером сборной команды МО и вице-президент Федерации МО. Имеет Почетный знак «За развитие физической культуры и спорта МО», Знак отличия Губернатора МО «Благодарность Губернатора МО». Подготовил немало спортсменов МС и КМС.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Тимофеев Андрей Сергеевич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воспитанник школы, МС, тренер первой категории.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Мартынов Дмитрий Вячеславович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воспитанник школы, МС, тренер первой категории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4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4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endParaRPr lang="ru-RU" sz="4000" dirty="0"/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Воспитанники ежегодно входят в состав сборных команд МО и ЦФО, получают премию Губернатора МО за спортивные заслуги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dirty="0"/>
          </a:p>
        </p:txBody>
      </p:sp>
      <p:pic>
        <p:nvPicPr>
          <p:cNvPr id="4" name="Содержимое 3" descr="C:\Users\comp1\Desktop\Фото\Спортивная гимнастика\IMG_636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95400"/>
            <a:ext cx="3664527" cy="2752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omp1\Desktop\Фото\Спортивная гимнастика\MEN_49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219200"/>
            <a:ext cx="1969459" cy="244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1\Desktop\Фото\Спортивная гимнастика\Мелентьев Никита МС спортивная гимнастик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4191000"/>
            <a:ext cx="2971800" cy="2267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comp1\Desktop\Фото\Спортивная гимнастика\Всероссийские соревнования Олимпийские надежды дек 2016\Якубов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267200"/>
            <a:ext cx="4038600" cy="226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240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Действующие спортсмены отделения </a:t>
            </a:r>
            <a:br>
              <a:rPr lang="ru-RU" sz="2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спортивной гимнастки МБУ«СШОР «Королёв»:</a:t>
            </a:r>
            <a:endParaRPr lang="ru-RU" sz="27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Содержимое 4" descr="C:\Users\comp1\Desktop\Фото\Спортивная гимнастика\Перевозников Андрей МСМК спортивная гимнастика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19177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1\Desktop\Фото\Спортивная гимнастика\Кузовков Константин МС спортивная гимнастик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2362200"/>
            <a:ext cx="1684901" cy="227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comp1\Desktop\Фото\Спортивная гимнастика\Мелентьев Никита МС спортивная гимнатсик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362200"/>
            <a:ext cx="1676400" cy="2278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5634335"/>
            <a:ext cx="9067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МСМК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Перевозников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Андрей           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МС Кузовков </a:t>
            </a: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Константин                         МС Мелентьев Никита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 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КМС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Стекачев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Владислав,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КМС Козлов Роман,    КМС Королев Сергей – нет фото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 anchor="t"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БОКС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724400"/>
          </a:xfrm>
        </p:spPr>
        <p:txBody>
          <a:bodyPr>
            <a:normAutofit fontScale="25000" lnSpcReduction="20000"/>
          </a:bodyPr>
          <a:lstStyle/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50-х годах в Костино на стадионе " Металлист" очень популярен был бокс. Тренировки по боксу обычно собирали большую аудиторию мальчишек, которые стремились попасть в секцию, открытую для всех желающих. В 1955 году тренировки проводил совсем еще молодой боксер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Владимир Алексеевич Соловьев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Многие из учеников Соловьева -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Слава Курбатов, Толя Зубков, Толя Комиссаров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другие - были моложе своего тренера лишь на 2-4 года, но все они с большим уважением относились к молодому наставнику. В 1958 году под руководством Владимира Соловьева команда боксеров "Металлиста" заняла первое место в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Мытищинском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районе и Московской области </a:t>
            </a:r>
          </a:p>
          <a:p>
            <a:pPr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Сам Владимир Соловьев, занимаясь с ребятами, сам регулярно участвовал в различных ответственных соревнованиях, входил в пятерку сильнейших боксеров страны в своем весе, был бронзовым призером первенства РСФСР, неоднократным чемпионом Московской области и ЦС "Зенит". В I960 году Соловьеву было присвоено звание МС. </a:t>
            </a:r>
          </a:p>
          <a:p>
            <a:pPr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После трагической гибели Владимира Соловьева пост тренера сменили его друзья - ЗМС, чемпион Европы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Виктор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Быстров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Эдмунд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Липинский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Владимир Невский, Владимир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Повкин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В 1965 году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костинские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ребята добились больших успехов на всесоюзных соревнованиях. Чемпионами СССР среди юниоров стали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Александр Галкин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Константин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Баукин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Традиции своих предшественников в городе Королеве на отделении спортивной школы уже на «Вымпеле» с 1971 году продолжили замечательные тренеры по боксу:  МС СССР, судья Всесоюзной категории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Александр Обухов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Николай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Кочугов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Их воспитанники успешно выступали в областных и российских соревнованиях.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 2004г. в школу пришел тренер высшей категории, МС СССР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Зычков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Владислав Викторович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За время своей работы Владислав Викторович подготовил таких спортсменов: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около 20 КМС;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МС: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Белов Константин, Кожемякин Александр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чемпион вооруженных сил России, неоднократный победитель турниров класса А, Первенства России, участник Первенства Европы,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Белоусов Александр, Волобуев Александр, Яковлев Виктор,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Кутилов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Павел, Папикян Владик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МСМК, действующий профессиональный боксер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Шигашев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Сергей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Василий Егоров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участник Олимпийских игр в РИО, чемпион Европы;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ЗМС, бронзовый призер Олимпийских игр в Пекине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Балакшин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Георгий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Эти и многие другие спортсмены когда-то начинали заниматься в королевской школе. Юные боксеры школы регулярно выступают на Первенствах МО, всероссийских соревнованиях и показывают хорошие результаты. Лучшие спортсмены передаются в УОР и областную школу по боксу.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Из последних результатов, достигших нашими спортсменами это: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Кантемирова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Алина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победитель Первенства МО и ЦФО.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Сегодня помогают в воспитании подрастающего поколения воспитанники и выпускники школы, МС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Зычков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Владислав Владиславович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МС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Голубков Андрей Игоревич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</a:p>
          <a:p>
            <a:pPr algn="just"/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comp1\Desktop\Фото\Бокс\бокс Кантемирова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124200"/>
            <a:ext cx="2438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omp1\Desktop\Фото\Космическая весна 2016\DSC_017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609600"/>
            <a:ext cx="3753413" cy="2503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omp1\Desktop\Фото\Космическая весна 2016\DSC_01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533400"/>
            <a:ext cx="3429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:\ВЫМПЕЛ\Документы ДЮСШОР ВЫМПЕЛ\Открытие ФОКа\банер школы\бокс\банер бокс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962400"/>
            <a:ext cx="333822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ОТДЕЛЕНИЕ: </a:t>
            </a:r>
            <a:r>
              <a:rPr lang="ru-RU" sz="3200" b="1" dirty="0" smtClean="0">
                <a:solidFill>
                  <a:srgbClr val="FF0000"/>
                </a:solidFill>
              </a:rPr>
              <a:t>СПОРТИВНАЯ АКРОБАТИКА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990600"/>
            <a:ext cx="8382000" cy="5562600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 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20-х годах на улице Ленина стояли бараки. В одном из них находился клуб, в котором братья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Александр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Алексей Кошелевы, Лев Мамаев, Алексей Лебедев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Виктор Смыслов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выступали в самодеятельном коллективе, демонстрируя перед зрителями групповые элементы акробатики. Они и есть основатели этого вида спорта в нашем городе. В конце 20-х - начале 30-х годов к акробатам приходил заниматься маленький мальчик Володя Ягодкин. Кто мог тогда подумать, что в дальнейшем именно он продолжит развитие акробатики в Калининграде.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Когда построили клуб им. Калинина, в нем открылся кружок акробатики, которым руководил артист московского цирка Сергей Сергеевич Сергеев. Династия Сергеевых - знаменитая. Близкие родственники Сергея Сергеевича были артистами театра и кино. Один из его братьев играл роль Суворова в одноименном фильме. Сергей Сергеевич сплотил вокруг себя хороший коллектив. К нему пришли заниматься братья Кошелевы, Корсаков, Мамаев, Васильев, Ягодкин и другие.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Позднее Сергеева сменили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Виктор Сергеевич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Пыхов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Сергей Александрович Степанов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Пыхов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был универсальным акробатом, неоднократным чемпионом СССР в нескольких видах программы. Он работал еще и в Москве, на кафедре акробатики в Институте физкультуры.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Пыхов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постоянно брал с собой в Москву лучших калининградских спортсменов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Валентина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Миненкова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Бориса Павлова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Владимира Ягодкина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Миненков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впоследствии стал трехкратным чемпионом СССР по акробатике в четверке, а Сергея Степанова пригласили в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Мосэстраду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он выступал на больших концертах в групповой четверке.</a:t>
            </a:r>
          </a:p>
          <a:p>
            <a:pPr algn="just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те годы свои первые шаги в акробатике у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Пыхова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делал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калининградец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МС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Олег Сергеевич Ефремов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который затем продолжил занятия у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Валентина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Миненкова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В 1959 году, выступая в Ростове за "Трудовые резервы", Олег был удостоен звания мастера спорта по акробатике. Он уверенно шел вперед, но тут Сергей Степанов порекомендовал режиссеру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Мосэстрады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заслуженному артисту СССР Михаилу Алексеевичу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Птицину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посмотреть способного парня из Калининграда. Под руководством Михаила </a:t>
            </a:r>
            <a:r>
              <a:rPr lang="ru-RU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Птицина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Степанов и Ефремов, выступая в групповой пятерке, стали лауреатами 2-го Всероссийского конкурса артистов эстрады.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1962 году акробатический коллектив клуба им. Калинина возглавил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Владимир Васильевич Ягодкин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Вскоре он перешел в СК "Вымпел", где долго руководил спортивной акробатикой.  Владимир Ягодкин в свое время играл за городскую команду и в хоккей с мячом, и в футбол. Помимо увлечения спортом, был токарем высшего разряда, изобретателем, рационализатором. Его изобретения демонстрировались в Москве на Всесоюзной промышленной выставке. Конечно, совмещать разные виды спорта было физически тяжело, и Владимир полностью переключился на акробатику. Надо признать, не прогадал, а пользы молодежи принес очень много. Его воспитанники становились победителями и призерами союзных, российских и областных соревнований; 17 акробатов удостоены звания мастера спорта - это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В.Сергунин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В.Серых,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А.Волнышев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В.Куликов,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В.Теркулов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В.Михайлов, А.Михайлов,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А.Яненко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3.Немцова, Л.Литвинова, И.Никулина,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С.Евдачева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В.Лошманова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4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Г.Манюшкин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4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Акробатика в городе живет. С 1989г. продолжает дело Ягодкина, воспитывая новую смену МС </a:t>
            </a:r>
            <a:r>
              <a:rPr lang="ru-RU" sz="4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Казанцева Марина Арсеньевна</a:t>
            </a:r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Марина Арсеньевна начинала заниматься в секции спортивной гимнастики города, а позже перешла к Ягодкину. 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Вид акробатики, который развивает Казанцева М.А. – прыжки на акробатической дорожке. Это один из 3-х видов, акробатики, который входит в Федерацию прыжков на батуте.</a:t>
            </a:r>
          </a:p>
          <a:p>
            <a:pPr algn="just" fontAlgn="base"/>
            <a:r>
              <a:rPr lang="ru-RU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Воспитанники отделения принимают участие в открытых Первенствах и турнирах Москворецкой школы, некоторые добиваются хороших спортивных результатов, получая спортивные разряды.</a:t>
            </a:r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</TotalTime>
  <Words>3000</Words>
  <Application>Microsoft Office PowerPoint</Application>
  <PresentationFormat>Экран (4:3)</PresentationFormat>
  <Paragraphs>235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Поток</vt:lpstr>
      <vt:lpstr>      Администрация городского округа Королёв Московской области</vt:lpstr>
      <vt:lpstr>Слайд 2</vt:lpstr>
      <vt:lpstr>ИСТОРИЯ РАЗВИТИЯ ОТДЕЛЕНИЙ МБУ СШОР «КОРОЛЁВ»</vt:lpstr>
      <vt:lpstr>ОТДЕЛЕНИЕ: СПОРТИВНАЯ ГИМНАСТИКА </vt:lpstr>
      <vt:lpstr>Воспитанники ежегодно входят в состав сборных команд МО и ЦФО, получают премию Губернатора МО за спортивные заслуги </vt:lpstr>
      <vt:lpstr> Действующие спортсмены отделения  спортивной гимнастки МБУ«СШОР «Королёв»:</vt:lpstr>
      <vt:lpstr>ОТДЕЛЕНИЕ: БОКС</vt:lpstr>
      <vt:lpstr>Слайд 8</vt:lpstr>
      <vt:lpstr>ОТДЕЛЕНИЕ: СПОРТИВНАЯ АКРОБАТИКА </vt:lpstr>
      <vt:lpstr>Слайд 10</vt:lpstr>
      <vt:lpstr>ОТДЕЛЕНИЕ: ФУТБОЛ</vt:lpstr>
      <vt:lpstr>Слайд 12</vt:lpstr>
      <vt:lpstr>ОТДЕЛЕНИЕ: ХОККЕЙ С МЯЧОМ</vt:lpstr>
      <vt:lpstr>Слайд 14</vt:lpstr>
      <vt:lpstr>Действующие спортсмены отделения хоккея с мячом «СШОР «Королёв» - кандидаты с мастера спорта России: </vt:lpstr>
      <vt:lpstr>ОТДЕЛЕНИЕ: ХОККЕЙ НА ТРАВЕ </vt:lpstr>
      <vt:lpstr>Слайд 17</vt:lpstr>
      <vt:lpstr>Действующие спортсмены отделения хоккея на траве МБУ «СШОР «Королёв» - кандидаты с мастера спорта России: </vt:lpstr>
      <vt:lpstr>ОТДЕЛЕНИЕ: ГАНДБОЛ </vt:lpstr>
      <vt:lpstr>Слайд 20</vt:lpstr>
      <vt:lpstr>ОТДЕЛЕНИЕ: ВОЛЕЙБОЛ </vt:lpstr>
      <vt:lpstr>Слайд 22</vt:lpstr>
      <vt:lpstr>ОТДЕЛЕНИЕ: ТЕННИС </vt:lpstr>
      <vt:lpstr>Слайд 24</vt:lpstr>
      <vt:lpstr>ОТДЕЛЕНИЕ: ПЛАВАНИЕ </vt:lpstr>
      <vt:lpstr>Слайд 26</vt:lpstr>
      <vt:lpstr>ОТДЕЛЕНИЕ: ФИГУРНОЕ КАТАНИЕ </vt:lpstr>
      <vt:lpstr>ОТДЕЛЕНИЕ: НАСТОЛЬНЫЙ ТЕННИС</vt:lpstr>
      <vt:lpstr>Слайд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comp1</dc:creator>
  <cp:lastModifiedBy>comp1</cp:lastModifiedBy>
  <cp:revision>137</cp:revision>
  <dcterms:created xsi:type="dcterms:W3CDTF">2006-08-16T00:00:00Z</dcterms:created>
  <dcterms:modified xsi:type="dcterms:W3CDTF">2017-02-28T08:03:09Z</dcterms:modified>
</cp:coreProperties>
</file>